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37c5cd50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37c5cd50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7c2d9ff8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7c2d9ff8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4338237e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4338237e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d666cf2a8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d666cf2a8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4338237e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4338237e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4338237e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4338237e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4338237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4338237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e15d93d13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e15d93d13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e15d93d13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e15d93d13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e15d93d13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e15d93d13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e15d93d13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e15d93d13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e15d93d13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e15d93d13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e15d93d13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e15d93d13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e15d93d13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e15d93d13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e15d93d13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e15d93d13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4338237e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4338237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4338237e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4338237e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4338237e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4338237e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4338237e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4338237e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4338237e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4338237e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4338237e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4338237e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74338237e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74338237e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b4cab879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b4cab879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4338237e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4338237e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4668bf2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74668bf2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4668bf2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4668bf2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4668bf2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4668bf2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4668bf20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4668bf20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4668bf20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74668bf20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e15d93d13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e15d93d13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74338237e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74338237e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4338237e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74338237e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4338237e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4338237e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4338237e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74338237e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4338237e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74338237e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743782f92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743782f92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43782f9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743782f9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43782f92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743782f92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43782f922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43782f922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43782f92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743782f92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6e15d93d1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6e15d93d1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e15d93d1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e15d93d1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6e15d93d1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6e15d93d1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d666cf2a8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d666cf2a8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e15d93d13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e15d93d13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e15d93d13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e15d93d13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e15d93d13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6e15d93d13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e15d93d13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6e15d93d1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4668bf2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74668bf2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b4cab879e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b4cab879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7c2d9ff8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7c2d9ff8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b4cab879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b4cab879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b4cab879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b4cab87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133">
                <a:solidFill>
                  <a:schemeClr val="dk1"/>
                </a:solidFill>
              </a:rPr>
              <a:t>2조 중고거래 사이트</a:t>
            </a:r>
            <a:endParaRPr sz="10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22"/>
          <p:cNvCxnSpPr>
            <a:endCxn id="111" idx="0"/>
          </p:cNvCxnSpPr>
          <p:nvPr/>
        </p:nvCxnSpPr>
        <p:spPr>
          <a:xfrm>
            <a:off x="5149132" y="3757950"/>
            <a:ext cx="0" cy="1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22"/>
          <p:cNvCxnSpPr>
            <a:stCxn id="113" idx="2"/>
            <a:endCxn id="114" idx="0"/>
          </p:cNvCxnSpPr>
          <p:nvPr/>
        </p:nvCxnSpPr>
        <p:spPr>
          <a:xfrm>
            <a:off x="2327394" y="1428125"/>
            <a:ext cx="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2"/>
          <p:cNvCxnSpPr>
            <a:stCxn id="116" idx="2"/>
            <a:endCxn id="117" idx="0"/>
          </p:cNvCxnSpPr>
          <p:nvPr/>
        </p:nvCxnSpPr>
        <p:spPr>
          <a:xfrm>
            <a:off x="3755657" y="1428125"/>
            <a:ext cx="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>
            <a:stCxn id="119" idx="2"/>
            <a:endCxn id="120" idx="0"/>
          </p:cNvCxnSpPr>
          <p:nvPr/>
        </p:nvCxnSpPr>
        <p:spPr>
          <a:xfrm>
            <a:off x="5149037" y="1428125"/>
            <a:ext cx="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2"/>
          <p:cNvCxnSpPr/>
          <p:nvPr/>
        </p:nvCxnSpPr>
        <p:spPr>
          <a:xfrm>
            <a:off x="869702" y="913638"/>
            <a:ext cx="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2"/>
          <p:cNvSpPr/>
          <p:nvPr/>
        </p:nvSpPr>
        <p:spPr>
          <a:xfrm>
            <a:off x="1725444" y="1590350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</a:t>
            </a:r>
            <a:r>
              <a:rPr lang="ko" sz="1100"/>
              <a:t>.1 게시글 등록</a:t>
            </a:r>
            <a:endParaRPr sz="1100"/>
          </a:p>
        </p:txBody>
      </p:sp>
      <p:sp>
        <p:nvSpPr>
          <p:cNvPr id="122" name="Google Shape;122;p22"/>
          <p:cNvSpPr txBox="1"/>
          <p:nvPr>
            <p:ph type="ctrTitle"/>
          </p:nvPr>
        </p:nvSpPr>
        <p:spPr>
          <a:xfrm>
            <a:off x="212375" y="157575"/>
            <a:ext cx="1578900" cy="4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기능차트-1</a:t>
            </a:r>
            <a:endParaRPr sz="2400"/>
          </a:p>
        </p:txBody>
      </p:sp>
      <p:sp>
        <p:nvSpPr>
          <p:cNvPr id="123" name="Google Shape;123;p22"/>
          <p:cNvSpPr/>
          <p:nvPr/>
        </p:nvSpPr>
        <p:spPr>
          <a:xfrm>
            <a:off x="216607" y="743225"/>
            <a:ext cx="1306200" cy="3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1.회원</a:t>
            </a:r>
            <a:endParaRPr sz="1100"/>
          </a:p>
        </p:txBody>
      </p:sp>
      <p:sp>
        <p:nvSpPr>
          <p:cNvPr id="124" name="Google Shape;124;p22"/>
          <p:cNvSpPr/>
          <p:nvPr/>
        </p:nvSpPr>
        <p:spPr>
          <a:xfrm>
            <a:off x="216607" y="1193450"/>
            <a:ext cx="1306200" cy="39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1.1 로그인</a:t>
            </a:r>
            <a:endParaRPr sz="1100"/>
          </a:p>
        </p:txBody>
      </p:sp>
      <p:sp>
        <p:nvSpPr>
          <p:cNvPr id="125" name="Google Shape;125;p22"/>
          <p:cNvSpPr/>
          <p:nvPr/>
        </p:nvSpPr>
        <p:spPr>
          <a:xfrm>
            <a:off x="216645" y="1701551"/>
            <a:ext cx="1306200" cy="29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1.2 회원가입</a:t>
            </a:r>
            <a:endParaRPr sz="1100"/>
          </a:p>
        </p:txBody>
      </p:sp>
      <p:sp>
        <p:nvSpPr>
          <p:cNvPr id="126" name="Google Shape;126;p22"/>
          <p:cNvSpPr/>
          <p:nvPr/>
        </p:nvSpPr>
        <p:spPr>
          <a:xfrm>
            <a:off x="216645" y="2093151"/>
            <a:ext cx="1306200" cy="29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1.3 회원정보 보기</a:t>
            </a:r>
            <a:endParaRPr sz="1100"/>
          </a:p>
        </p:txBody>
      </p:sp>
      <p:sp>
        <p:nvSpPr>
          <p:cNvPr id="127" name="Google Shape;127;p22"/>
          <p:cNvSpPr/>
          <p:nvPr/>
        </p:nvSpPr>
        <p:spPr>
          <a:xfrm>
            <a:off x="216645" y="2463458"/>
            <a:ext cx="1306200" cy="39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1.4 회원정보 변경</a:t>
            </a:r>
            <a:endParaRPr sz="1100"/>
          </a:p>
        </p:txBody>
      </p:sp>
      <p:cxnSp>
        <p:nvCxnSpPr>
          <p:cNvPr id="128" name="Google Shape;128;p22"/>
          <p:cNvCxnSpPr>
            <a:stCxn id="124" idx="2"/>
            <a:endCxn id="125" idx="0"/>
          </p:cNvCxnSpPr>
          <p:nvPr/>
        </p:nvCxnSpPr>
        <p:spPr>
          <a:xfrm>
            <a:off x="869707" y="1585550"/>
            <a:ext cx="0" cy="1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2"/>
          <p:cNvCxnSpPr>
            <a:endCxn id="126" idx="0"/>
          </p:cNvCxnSpPr>
          <p:nvPr/>
        </p:nvCxnSpPr>
        <p:spPr>
          <a:xfrm>
            <a:off x="869745" y="1977351"/>
            <a:ext cx="0" cy="1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2"/>
          <p:cNvCxnSpPr>
            <a:endCxn id="127" idx="0"/>
          </p:cNvCxnSpPr>
          <p:nvPr/>
        </p:nvCxnSpPr>
        <p:spPr>
          <a:xfrm>
            <a:off x="869745" y="2347658"/>
            <a:ext cx="0" cy="1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22"/>
          <p:cNvSpPr/>
          <p:nvPr/>
        </p:nvSpPr>
        <p:spPr>
          <a:xfrm>
            <a:off x="1725444" y="743225"/>
            <a:ext cx="1203900" cy="6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</a:t>
            </a:r>
            <a:r>
              <a:rPr lang="ko" sz="1100"/>
              <a:t>. 상품</a:t>
            </a:r>
            <a:endParaRPr sz="1100"/>
          </a:p>
        </p:txBody>
      </p:sp>
      <p:sp>
        <p:nvSpPr>
          <p:cNvPr id="131" name="Google Shape;131;p22"/>
          <p:cNvSpPr/>
          <p:nvPr/>
        </p:nvSpPr>
        <p:spPr>
          <a:xfrm>
            <a:off x="1725444" y="2179875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</a:t>
            </a:r>
            <a:r>
              <a:rPr lang="ko" sz="1100"/>
              <a:t>.2 게시글 수정 </a:t>
            </a:r>
            <a:endParaRPr sz="1100"/>
          </a:p>
        </p:txBody>
      </p:sp>
      <p:sp>
        <p:nvSpPr>
          <p:cNvPr id="132" name="Google Shape;132;p22"/>
          <p:cNvSpPr/>
          <p:nvPr/>
        </p:nvSpPr>
        <p:spPr>
          <a:xfrm>
            <a:off x="1725444" y="2769400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</a:t>
            </a:r>
            <a:r>
              <a:rPr lang="ko" sz="1100"/>
              <a:t>.3 게시글 삭제</a:t>
            </a:r>
            <a:endParaRPr sz="1100"/>
          </a:p>
        </p:txBody>
      </p:sp>
      <p:sp>
        <p:nvSpPr>
          <p:cNvPr id="133" name="Google Shape;133;p22"/>
          <p:cNvSpPr/>
          <p:nvPr/>
        </p:nvSpPr>
        <p:spPr>
          <a:xfrm>
            <a:off x="1725444" y="3358925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</a:t>
            </a:r>
            <a:r>
              <a:rPr lang="ko" sz="1100"/>
              <a:t>.4 게시물 목록 </a:t>
            </a:r>
            <a:endParaRPr sz="1100"/>
          </a:p>
        </p:txBody>
      </p:sp>
      <p:cxnSp>
        <p:nvCxnSpPr>
          <p:cNvPr id="134" name="Google Shape;134;p22"/>
          <p:cNvCxnSpPr>
            <a:stCxn id="114" idx="2"/>
            <a:endCxn id="131" idx="0"/>
          </p:cNvCxnSpPr>
          <p:nvPr/>
        </p:nvCxnSpPr>
        <p:spPr>
          <a:xfrm>
            <a:off x="2327394" y="2045450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2"/>
          <p:cNvCxnSpPr>
            <a:endCxn id="132" idx="0"/>
          </p:cNvCxnSpPr>
          <p:nvPr/>
        </p:nvCxnSpPr>
        <p:spPr>
          <a:xfrm>
            <a:off x="2327394" y="2635000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2"/>
          <p:cNvCxnSpPr>
            <a:endCxn id="133" idx="0"/>
          </p:cNvCxnSpPr>
          <p:nvPr/>
        </p:nvCxnSpPr>
        <p:spPr>
          <a:xfrm>
            <a:off x="2327394" y="3224525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2"/>
          <p:cNvSpPr/>
          <p:nvPr/>
        </p:nvSpPr>
        <p:spPr>
          <a:xfrm>
            <a:off x="3153707" y="743225"/>
            <a:ext cx="1203900" cy="6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3</a:t>
            </a:r>
            <a:r>
              <a:rPr lang="ko" sz="1100"/>
              <a:t>.관심목록	</a:t>
            </a:r>
            <a:endParaRPr sz="1100"/>
          </a:p>
        </p:txBody>
      </p:sp>
      <p:sp>
        <p:nvSpPr>
          <p:cNvPr id="117" name="Google Shape;117;p22"/>
          <p:cNvSpPr/>
          <p:nvPr/>
        </p:nvSpPr>
        <p:spPr>
          <a:xfrm>
            <a:off x="3153707" y="1590350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3</a:t>
            </a:r>
            <a:r>
              <a:rPr lang="ko" sz="1100"/>
              <a:t>.1 관심목록 등록	</a:t>
            </a:r>
            <a:endParaRPr sz="1100"/>
          </a:p>
        </p:txBody>
      </p:sp>
      <p:cxnSp>
        <p:nvCxnSpPr>
          <p:cNvPr id="137" name="Google Shape;137;p22"/>
          <p:cNvCxnSpPr>
            <a:stCxn id="117" idx="2"/>
            <a:endCxn id="138" idx="0"/>
          </p:cNvCxnSpPr>
          <p:nvPr/>
        </p:nvCxnSpPr>
        <p:spPr>
          <a:xfrm>
            <a:off x="3755657" y="2045450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/>
          <p:nvPr/>
        </p:nvSpPr>
        <p:spPr>
          <a:xfrm>
            <a:off x="4547087" y="743225"/>
            <a:ext cx="1203900" cy="6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4</a:t>
            </a:r>
            <a:r>
              <a:rPr lang="ko" sz="1100"/>
              <a:t> </a:t>
            </a:r>
            <a:r>
              <a:rPr lang="ko" sz="1100"/>
              <a:t>채팅</a:t>
            </a:r>
            <a:endParaRPr sz="1100"/>
          </a:p>
        </p:txBody>
      </p:sp>
      <p:sp>
        <p:nvSpPr>
          <p:cNvPr id="120" name="Google Shape;120;p22"/>
          <p:cNvSpPr/>
          <p:nvPr/>
        </p:nvSpPr>
        <p:spPr>
          <a:xfrm>
            <a:off x="4547087" y="1590350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4</a:t>
            </a:r>
            <a:r>
              <a:rPr lang="ko" sz="1100"/>
              <a:t>.1 채팅 등록</a:t>
            </a:r>
            <a:endParaRPr sz="1100"/>
          </a:p>
        </p:txBody>
      </p:sp>
      <p:sp>
        <p:nvSpPr>
          <p:cNvPr id="139" name="Google Shape;139;p22"/>
          <p:cNvSpPr/>
          <p:nvPr/>
        </p:nvSpPr>
        <p:spPr>
          <a:xfrm>
            <a:off x="4547087" y="2179875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4</a:t>
            </a:r>
            <a:r>
              <a:rPr lang="ko" sz="1100"/>
              <a:t>.2 채팅 목록</a:t>
            </a:r>
            <a:endParaRPr sz="1100"/>
          </a:p>
        </p:txBody>
      </p:sp>
      <p:sp>
        <p:nvSpPr>
          <p:cNvPr id="140" name="Google Shape;140;p22"/>
          <p:cNvSpPr/>
          <p:nvPr/>
        </p:nvSpPr>
        <p:spPr>
          <a:xfrm>
            <a:off x="4547087" y="2769400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4.3 채팅 삭제</a:t>
            </a:r>
            <a:endParaRPr sz="1100"/>
          </a:p>
        </p:txBody>
      </p:sp>
      <p:sp>
        <p:nvSpPr>
          <p:cNvPr id="141" name="Google Shape;141;p22"/>
          <p:cNvSpPr/>
          <p:nvPr/>
        </p:nvSpPr>
        <p:spPr>
          <a:xfrm>
            <a:off x="4547087" y="3358925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4.4 채팅방 상세보기 </a:t>
            </a:r>
            <a:endParaRPr sz="1100"/>
          </a:p>
        </p:txBody>
      </p:sp>
      <p:cxnSp>
        <p:nvCxnSpPr>
          <p:cNvPr id="142" name="Google Shape;142;p22"/>
          <p:cNvCxnSpPr>
            <a:stCxn id="120" idx="2"/>
            <a:endCxn id="139" idx="0"/>
          </p:cNvCxnSpPr>
          <p:nvPr/>
        </p:nvCxnSpPr>
        <p:spPr>
          <a:xfrm>
            <a:off x="5149037" y="2045450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2"/>
          <p:cNvCxnSpPr>
            <a:endCxn id="140" idx="0"/>
          </p:cNvCxnSpPr>
          <p:nvPr/>
        </p:nvCxnSpPr>
        <p:spPr>
          <a:xfrm>
            <a:off x="5149037" y="2635000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2"/>
          <p:cNvCxnSpPr>
            <a:endCxn id="141" idx="0"/>
          </p:cNvCxnSpPr>
          <p:nvPr/>
        </p:nvCxnSpPr>
        <p:spPr>
          <a:xfrm>
            <a:off x="5149037" y="3224525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2"/>
          <p:cNvSpPr/>
          <p:nvPr/>
        </p:nvSpPr>
        <p:spPr>
          <a:xfrm>
            <a:off x="1725444" y="3950950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</a:t>
            </a:r>
            <a:r>
              <a:rPr lang="ko" sz="1100"/>
              <a:t>.5 게시물 상세보기</a:t>
            </a:r>
            <a:endParaRPr sz="1100"/>
          </a:p>
        </p:txBody>
      </p:sp>
      <p:cxnSp>
        <p:nvCxnSpPr>
          <p:cNvPr id="146" name="Google Shape;146;p22"/>
          <p:cNvCxnSpPr>
            <a:stCxn id="133" idx="2"/>
            <a:endCxn id="145" idx="0"/>
          </p:cNvCxnSpPr>
          <p:nvPr/>
        </p:nvCxnSpPr>
        <p:spPr>
          <a:xfrm>
            <a:off x="2327394" y="3814025"/>
            <a:ext cx="0" cy="1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2"/>
          <p:cNvSpPr/>
          <p:nvPr/>
        </p:nvSpPr>
        <p:spPr>
          <a:xfrm>
            <a:off x="216645" y="2944665"/>
            <a:ext cx="1306200" cy="29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1.5 비밀번호 찾기</a:t>
            </a:r>
            <a:endParaRPr sz="1100"/>
          </a:p>
        </p:txBody>
      </p:sp>
      <p:cxnSp>
        <p:nvCxnSpPr>
          <p:cNvPr id="148" name="Google Shape;148;p22"/>
          <p:cNvCxnSpPr>
            <a:stCxn id="147" idx="0"/>
            <a:endCxn id="127" idx="2"/>
          </p:cNvCxnSpPr>
          <p:nvPr/>
        </p:nvCxnSpPr>
        <p:spPr>
          <a:xfrm rot="10800000">
            <a:off x="869745" y="2855565"/>
            <a:ext cx="0" cy="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2"/>
          <p:cNvSpPr/>
          <p:nvPr/>
        </p:nvSpPr>
        <p:spPr>
          <a:xfrm>
            <a:off x="4547182" y="3948450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4</a:t>
            </a:r>
            <a:r>
              <a:rPr lang="ko" sz="1100"/>
              <a:t>.5 채팅방 이름바꾸기 </a:t>
            </a:r>
            <a:endParaRPr sz="1100"/>
          </a:p>
        </p:txBody>
      </p:sp>
      <p:sp>
        <p:nvSpPr>
          <p:cNvPr id="149" name="Google Shape;149;p22"/>
          <p:cNvSpPr/>
          <p:nvPr/>
        </p:nvSpPr>
        <p:spPr>
          <a:xfrm>
            <a:off x="3136266" y="2179925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3</a:t>
            </a:r>
            <a:r>
              <a:rPr lang="ko" sz="1100"/>
              <a:t>.2 관심목록 삭제</a:t>
            </a:r>
            <a:endParaRPr sz="1100"/>
          </a:p>
        </p:txBody>
      </p:sp>
      <p:cxnSp>
        <p:nvCxnSpPr>
          <p:cNvPr id="150" name="Google Shape;150;p22"/>
          <p:cNvCxnSpPr/>
          <p:nvPr/>
        </p:nvCxnSpPr>
        <p:spPr>
          <a:xfrm>
            <a:off x="3755641" y="2634975"/>
            <a:ext cx="0" cy="1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/>
          <p:nvPr/>
        </p:nvSpPr>
        <p:spPr>
          <a:xfrm>
            <a:off x="212375" y="3323901"/>
            <a:ext cx="1306200" cy="29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1.6 아이디 찾기</a:t>
            </a:r>
            <a:endParaRPr sz="1100"/>
          </a:p>
        </p:txBody>
      </p:sp>
      <p:sp>
        <p:nvSpPr>
          <p:cNvPr id="152" name="Google Shape;152;p22"/>
          <p:cNvSpPr/>
          <p:nvPr/>
        </p:nvSpPr>
        <p:spPr>
          <a:xfrm>
            <a:off x="3136266" y="2769500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3.3</a:t>
            </a:r>
            <a:r>
              <a:rPr lang="ko" sz="1100"/>
              <a:t> 관심 목록 리스트 </a:t>
            </a:r>
            <a:endParaRPr sz="1100"/>
          </a:p>
        </p:txBody>
      </p:sp>
      <p:cxnSp>
        <p:nvCxnSpPr>
          <p:cNvPr id="153" name="Google Shape;153;p22"/>
          <p:cNvCxnSpPr>
            <a:stCxn id="151" idx="0"/>
            <a:endCxn id="147" idx="2"/>
          </p:cNvCxnSpPr>
          <p:nvPr/>
        </p:nvCxnSpPr>
        <p:spPr>
          <a:xfrm flipH="1" rot="10800000">
            <a:off x="865475" y="3234801"/>
            <a:ext cx="4200" cy="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2"/>
          <p:cNvSpPr/>
          <p:nvPr/>
        </p:nvSpPr>
        <p:spPr>
          <a:xfrm>
            <a:off x="212375" y="3732126"/>
            <a:ext cx="1306200" cy="29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1.7 </a:t>
            </a:r>
            <a:r>
              <a:rPr lang="ko" sz="1100"/>
              <a:t>회원 탈퇴</a:t>
            </a:r>
            <a:endParaRPr sz="1100"/>
          </a:p>
        </p:txBody>
      </p:sp>
      <p:cxnSp>
        <p:nvCxnSpPr>
          <p:cNvPr id="155" name="Google Shape;155;p22"/>
          <p:cNvCxnSpPr>
            <a:stCxn id="154" idx="0"/>
          </p:cNvCxnSpPr>
          <p:nvPr/>
        </p:nvCxnSpPr>
        <p:spPr>
          <a:xfrm rot="10800000">
            <a:off x="865475" y="3616026"/>
            <a:ext cx="0" cy="1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2"/>
          <p:cNvSpPr/>
          <p:nvPr/>
        </p:nvSpPr>
        <p:spPr>
          <a:xfrm>
            <a:off x="212375" y="4140351"/>
            <a:ext cx="1306200" cy="29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1.8 회원 목록 조회</a:t>
            </a:r>
            <a:endParaRPr sz="1100"/>
          </a:p>
        </p:txBody>
      </p:sp>
      <p:cxnSp>
        <p:nvCxnSpPr>
          <p:cNvPr id="157" name="Google Shape;157;p22"/>
          <p:cNvCxnSpPr>
            <a:stCxn id="156" idx="0"/>
          </p:cNvCxnSpPr>
          <p:nvPr/>
        </p:nvCxnSpPr>
        <p:spPr>
          <a:xfrm rot="10800000">
            <a:off x="865475" y="4024251"/>
            <a:ext cx="0" cy="1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2"/>
          <p:cNvSpPr/>
          <p:nvPr/>
        </p:nvSpPr>
        <p:spPr>
          <a:xfrm>
            <a:off x="216645" y="4548576"/>
            <a:ext cx="1306200" cy="29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1.9 로그아웃</a:t>
            </a:r>
            <a:endParaRPr sz="1100"/>
          </a:p>
        </p:txBody>
      </p:sp>
      <p:cxnSp>
        <p:nvCxnSpPr>
          <p:cNvPr id="159" name="Google Shape;159;p22"/>
          <p:cNvCxnSpPr>
            <a:stCxn id="158" idx="0"/>
          </p:cNvCxnSpPr>
          <p:nvPr/>
        </p:nvCxnSpPr>
        <p:spPr>
          <a:xfrm rot="10800000">
            <a:off x="869745" y="4432476"/>
            <a:ext cx="0" cy="1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2"/>
          <p:cNvSpPr/>
          <p:nvPr/>
        </p:nvSpPr>
        <p:spPr>
          <a:xfrm>
            <a:off x="1725444" y="4542975"/>
            <a:ext cx="12039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2.6 추천게시물 목록</a:t>
            </a:r>
            <a:endParaRPr sz="1100"/>
          </a:p>
        </p:txBody>
      </p:sp>
      <p:cxnSp>
        <p:nvCxnSpPr>
          <p:cNvPr id="161" name="Google Shape;161;p22"/>
          <p:cNvCxnSpPr/>
          <p:nvPr/>
        </p:nvCxnSpPr>
        <p:spPr>
          <a:xfrm>
            <a:off x="2290684" y="4422125"/>
            <a:ext cx="0" cy="1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2"/>
          <p:cNvSpPr/>
          <p:nvPr/>
        </p:nvSpPr>
        <p:spPr>
          <a:xfrm>
            <a:off x="5842850" y="774750"/>
            <a:ext cx="1424100" cy="6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8</a:t>
            </a:r>
            <a:r>
              <a:rPr lang="ko" sz="1100"/>
              <a:t>. 공지사항</a:t>
            </a:r>
            <a:endParaRPr sz="1100"/>
          </a:p>
        </p:txBody>
      </p:sp>
      <p:sp>
        <p:nvSpPr>
          <p:cNvPr id="163" name="Google Shape;163;p22"/>
          <p:cNvSpPr/>
          <p:nvPr/>
        </p:nvSpPr>
        <p:spPr>
          <a:xfrm>
            <a:off x="5842850" y="1555525"/>
            <a:ext cx="14241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8.1 </a:t>
            </a:r>
            <a:r>
              <a:rPr lang="ko" sz="1100">
                <a:solidFill>
                  <a:schemeClr val="dk1"/>
                </a:solidFill>
              </a:rPr>
              <a:t>공지사항</a:t>
            </a:r>
            <a:r>
              <a:rPr lang="ko" sz="1100"/>
              <a:t> 등록</a:t>
            </a:r>
            <a:endParaRPr sz="1100"/>
          </a:p>
        </p:txBody>
      </p:sp>
      <p:sp>
        <p:nvSpPr>
          <p:cNvPr id="164" name="Google Shape;164;p22"/>
          <p:cNvSpPr/>
          <p:nvPr/>
        </p:nvSpPr>
        <p:spPr>
          <a:xfrm>
            <a:off x="5842850" y="2145050"/>
            <a:ext cx="14241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8.2 </a:t>
            </a:r>
            <a:r>
              <a:rPr lang="ko" sz="1100">
                <a:solidFill>
                  <a:schemeClr val="dk1"/>
                </a:solidFill>
              </a:rPr>
              <a:t>공지사항</a:t>
            </a:r>
            <a:r>
              <a:rPr lang="ko" sz="1100"/>
              <a:t> 목록</a:t>
            </a:r>
            <a:endParaRPr sz="1100"/>
          </a:p>
        </p:txBody>
      </p:sp>
      <p:sp>
        <p:nvSpPr>
          <p:cNvPr id="165" name="Google Shape;165;p22"/>
          <p:cNvSpPr/>
          <p:nvPr/>
        </p:nvSpPr>
        <p:spPr>
          <a:xfrm>
            <a:off x="5842850" y="2734575"/>
            <a:ext cx="14241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8.3 </a:t>
            </a:r>
            <a:r>
              <a:rPr lang="ko" sz="1100">
                <a:solidFill>
                  <a:schemeClr val="dk1"/>
                </a:solidFill>
              </a:rPr>
              <a:t>공지사항			</a:t>
            </a:r>
            <a:r>
              <a:rPr lang="ko" sz="1100"/>
              <a:t>상세보기</a:t>
            </a:r>
            <a:endParaRPr sz="1100"/>
          </a:p>
        </p:txBody>
      </p:sp>
      <p:sp>
        <p:nvSpPr>
          <p:cNvPr id="166" name="Google Shape;166;p22"/>
          <p:cNvSpPr/>
          <p:nvPr/>
        </p:nvSpPr>
        <p:spPr>
          <a:xfrm>
            <a:off x="5842850" y="3324100"/>
            <a:ext cx="14241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8.4 </a:t>
            </a:r>
            <a:r>
              <a:rPr lang="ko" sz="1100">
                <a:solidFill>
                  <a:schemeClr val="dk1"/>
                </a:solidFill>
              </a:rPr>
              <a:t>공지사항</a:t>
            </a:r>
            <a:r>
              <a:rPr lang="ko" sz="1100"/>
              <a:t> 			삭제하기</a:t>
            </a:r>
            <a:endParaRPr sz="1100"/>
          </a:p>
        </p:txBody>
      </p:sp>
      <p:cxnSp>
        <p:nvCxnSpPr>
          <p:cNvPr id="167" name="Google Shape;167;p22"/>
          <p:cNvCxnSpPr>
            <a:stCxn id="162" idx="2"/>
            <a:endCxn id="163" idx="0"/>
          </p:cNvCxnSpPr>
          <p:nvPr/>
        </p:nvCxnSpPr>
        <p:spPr>
          <a:xfrm>
            <a:off x="6554900" y="1459650"/>
            <a:ext cx="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2"/>
          <p:cNvCxnSpPr>
            <a:stCxn id="163" idx="2"/>
            <a:endCxn id="164" idx="0"/>
          </p:cNvCxnSpPr>
          <p:nvPr/>
        </p:nvCxnSpPr>
        <p:spPr>
          <a:xfrm>
            <a:off x="6554900" y="2010625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2"/>
          <p:cNvCxnSpPr>
            <a:endCxn id="165" idx="0"/>
          </p:cNvCxnSpPr>
          <p:nvPr/>
        </p:nvCxnSpPr>
        <p:spPr>
          <a:xfrm>
            <a:off x="6554900" y="2600175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2"/>
          <p:cNvCxnSpPr>
            <a:endCxn id="166" idx="0"/>
          </p:cNvCxnSpPr>
          <p:nvPr/>
        </p:nvCxnSpPr>
        <p:spPr>
          <a:xfrm>
            <a:off x="6554900" y="3189700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2"/>
          <p:cNvSpPr/>
          <p:nvPr/>
        </p:nvSpPr>
        <p:spPr>
          <a:xfrm>
            <a:off x="5842850" y="3913625"/>
            <a:ext cx="1424100" cy="4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8.5 </a:t>
            </a:r>
            <a:r>
              <a:rPr lang="ko" sz="1100">
                <a:solidFill>
                  <a:schemeClr val="dk1"/>
                </a:solidFill>
              </a:rPr>
              <a:t>공지사항</a:t>
            </a:r>
            <a:r>
              <a:rPr lang="ko" sz="1100"/>
              <a:t> 			수정하기</a:t>
            </a:r>
            <a:endParaRPr sz="1100"/>
          </a:p>
        </p:txBody>
      </p:sp>
      <p:cxnSp>
        <p:nvCxnSpPr>
          <p:cNvPr id="172" name="Google Shape;172;p22"/>
          <p:cNvCxnSpPr>
            <a:endCxn id="171" idx="0"/>
          </p:cNvCxnSpPr>
          <p:nvPr/>
        </p:nvCxnSpPr>
        <p:spPr>
          <a:xfrm>
            <a:off x="6554900" y="3779225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2"/>
          <p:cNvCxnSpPr>
            <a:endCxn id="174" idx="2"/>
          </p:cNvCxnSpPr>
          <p:nvPr/>
        </p:nvCxnSpPr>
        <p:spPr>
          <a:xfrm>
            <a:off x="8279412" y="1096563"/>
            <a:ext cx="5400" cy="207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2"/>
          <p:cNvSpPr/>
          <p:nvPr/>
        </p:nvSpPr>
        <p:spPr>
          <a:xfrm>
            <a:off x="7607570" y="851525"/>
            <a:ext cx="1424100" cy="6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9</a:t>
            </a:r>
            <a:r>
              <a:rPr lang="ko" sz="1100"/>
              <a:t>. 주소 </a:t>
            </a:r>
            <a:endParaRPr sz="1100"/>
          </a:p>
        </p:txBody>
      </p:sp>
      <p:sp>
        <p:nvSpPr>
          <p:cNvPr id="176" name="Google Shape;176;p22"/>
          <p:cNvSpPr/>
          <p:nvPr/>
        </p:nvSpPr>
        <p:spPr>
          <a:xfrm>
            <a:off x="7607570" y="1645384"/>
            <a:ext cx="1424100" cy="41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9.1 주소 등록</a:t>
            </a:r>
            <a:endParaRPr sz="1100"/>
          </a:p>
        </p:txBody>
      </p:sp>
      <p:sp>
        <p:nvSpPr>
          <p:cNvPr id="177" name="Google Shape;177;p22"/>
          <p:cNvSpPr/>
          <p:nvPr/>
        </p:nvSpPr>
        <p:spPr>
          <a:xfrm>
            <a:off x="7572762" y="2201067"/>
            <a:ext cx="1424100" cy="41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9.2 </a:t>
            </a:r>
            <a:r>
              <a:rPr lang="ko" sz="1100">
                <a:solidFill>
                  <a:schemeClr val="dk1"/>
                </a:solidFill>
              </a:rPr>
              <a:t>주소 </a:t>
            </a:r>
            <a:r>
              <a:rPr lang="ko" sz="1100"/>
              <a:t>수정</a:t>
            </a:r>
            <a:endParaRPr sz="1100"/>
          </a:p>
        </p:txBody>
      </p:sp>
      <p:sp>
        <p:nvSpPr>
          <p:cNvPr id="174" name="Google Shape;174;p22"/>
          <p:cNvSpPr/>
          <p:nvPr/>
        </p:nvSpPr>
        <p:spPr>
          <a:xfrm>
            <a:off x="7572762" y="2756763"/>
            <a:ext cx="1424100" cy="41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9.3 </a:t>
            </a:r>
            <a:r>
              <a:rPr lang="ko" sz="1100">
                <a:solidFill>
                  <a:schemeClr val="dk1"/>
                </a:solidFill>
              </a:rPr>
              <a:t>주소 목록 조회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2275775" y="804525"/>
            <a:ext cx="1305600" cy="70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정승호</a:t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683600" y="804525"/>
            <a:ext cx="1305600" cy="70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김지헌</a:t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5608125" y="804525"/>
            <a:ext cx="1305600" cy="70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김지수</a:t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3919200" y="804525"/>
            <a:ext cx="1305600" cy="70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홍진성</a:t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683600" y="1794025"/>
            <a:ext cx="1305600" cy="171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주소</a:t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3964900" y="1794025"/>
            <a:ext cx="1305600" cy="171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채팅</a:t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5605550" y="1794025"/>
            <a:ext cx="1305600" cy="171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</a:t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2324250" y="1794025"/>
            <a:ext cx="1305600" cy="171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관심 </a:t>
            </a:r>
            <a:r>
              <a:rPr lang="ko"/>
              <a:t>목록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54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ctrTitle"/>
          </p:nvPr>
        </p:nvSpPr>
        <p:spPr>
          <a:xfrm>
            <a:off x="262350" y="183800"/>
            <a:ext cx="6113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기능정의(Member)</a:t>
            </a:r>
            <a:endParaRPr sz="2580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0400"/>
            <a:ext cx="8839204" cy="118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75289"/>
            <a:ext cx="8839204" cy="11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650" y="3589989"/>
            <a:ext cx="8839198" cy="89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ctrTitle"/>
          </p:nvPr>
        </p:nvSpPr>
        <p:spPr>
          <a:xfrm>
            <a:off x="262350" y="183800"/>
            <a:ext cx="6113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기능정의(Product)</a:t>
            </a:r>
            <a:endParaRPr sz="2580"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50" y="3281314"/>
            <a:ext cx="8839203" cy="73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50" y="1265400"/>
            <a:ext cx="8839198" cy="177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ctrTitle"/>
          </p:nvPr>
        </p:nvSpPr>
        <p:spPr>
          <a:xfrm>
            <a:off x="262350" y="183800"/>
            <a:ext cx="6113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기능정의1</a:t>
            </a:r>
            <a:endParaRPr sz="2580"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887900"/>
            <a:ext cx="6555493" cy="39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ctrTitle"/>
          </p:nvPr>
        </p:nvSpPr>
        <p:spPr>
          <a:xfrm>
            <a:off x="262350" y="183800"/>
            <a:ext cx="6113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기능정의2</a:t>
            </a:r>
            <a:endParaRPr sz="2580"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9461"/>
            <a:ext cx="9144001" cy="172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5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ctrTitle"/>
          </p:nvPr>
        </p:nvSpPr>
        <p:spPr>
          <a:xfrm>
            <a:off x="162850" y="99575"/>
            <a:ext cx="2531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목록 2</a:t>
            </a:r>
            <a:endParaRPr sz="2580"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8839197" cy="216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450" y="152400"/>
            <a:ext cx="615561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>
            <p:ph type="ctrTitle"/>
          </p:nvPr>
        </p:nvSpPr>
        <p:spPr>
          <a:xfrm>
            <a:off x="162850" y="99575"/>
            <a:ext cx="2531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흐름도1</a:t>
            </a:r>
            <a:endParaRPr sz="258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5460" l="0" r="0" t="-5460"/>
          <a:stretch/>
        </p:blipFill>
        <p:spPr>
          <a:xfrm>
            <a:off x="220425" y="1568050"/>
            <a:ext cx="8205801" cy="3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850" y="1744075"/>
            <a:ext cx="3069574" cy="15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3523" y="1685225"/>
            <a:ext cx="1588050" cy="1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7988" y="164397"/>
            <a:ext cx="2807300" cy="14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ctrTitle"/>
          </p:nvPr>
        </p:nvSpPr>
        <p:spPr>
          <a:xfrm>
            <a:off x="162850" y="99575"/>
            <a:ext cx="2531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흐름도2</a:t>
            </a:r>
            <a:endParaRPr sz="2580"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75" y="933100"/>
            <a:ext cx="7541413" cy="40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ctrTitle"/>
          </p:nvPr>
        </p:nvSpPr>
        <p:spPr>
          <a:xfrm>
            <a:off x="162850" y="99575"/>
            <a:ext cx="2531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흐름도3-1</a:t>
            </a:r>
            <a:endParaRPr sz="2580"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38" y="841275"/>
            <a:ext cx="7644132" cy="4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ctrTitle"/>
          </p:nvPr>
        </p:nvSpPr>
        <p:spPr>
          <a:xfrm>
            <a:off x="162850" y="99575"/>
            <a:ext cx="2531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흐름도3-2</a:t>
            </a:r>
            <a:endParaRPr sz="2580"/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675" y="986675"/>
            <a:ext cx="6384331" cy="40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8209647" cy="40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8162657" cy="40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7532048" cy="4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7973053" cy="40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8315603" cy="40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8398636" cy="40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8424477" cy="40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133"/>
              <a:t>시스템 개요</a:t>
            </a:r>
            <a:endParaRPr sz="31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37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36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Char char="-"/>
            </a:pPr>
            <a:r>
              <a:rPr lang="ko" sz="1760">
                <a:solidFill>
                  <a:schemeClr val="dk1"/>
                </a:solidFill>
              </a:rPr>
              <a:t>본 프로젝트는  중고 거래 사이트를 구축하는 것을 목표</a:t>
            </a:r>
            <a:endParaRPr sz="1760">
              <a:solidFill>
                <a:schemeClr val="dk1"/>
              </a:solidFill>
            </a:endParaRPr>
          </a:p>
          <a:p>
            <a:pPr indent="-34036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Char char="-"/>
            </a:pPr>
            <a:r>
              <a:rPr lang="ko" sz="1760">
                <a:solidFill>
                  <a:schemeClr val="dk1"/>
                </a:solidFill>
              </a:rPr>
              <a:t>주요 기능 모듈로는 사용자 인증 및 관리, 상품 검색</a:t>
            </a:r>
            <a:endParaRPr sz="1760">
              <a:solidFill>
                <a:schemeClr val="dk1"/>
              </a:solidFill>
            </a:endParaRPr>
          </a:p>
          <a:p>
            <a:pPr indent="-34036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Char char="-"/>
            </a:pPr>
            <a:r>
              <a:rPr lang="ko" sz="1760">
                <a:solidFill>
                  <a:schemeClr val="dk1"/>
                </a:solidFill>
              </a:rPr>
              <a:t>상품 </a:t>
            </a:r>
            <a:r>
              <a:rPr lang="ko" sz="1760">
                <a:solidFill>
                  <a:schemeClr val="dk1"/>
                </a:solidFill>
              </a:rPr>
              <a:t>등록/수정/삭제,거래, 채팅, 고객 지원(FAQ,공지사항,1:1문의), 그리고 관리자 페이지를 포함</a:t>
            </a:r>
            <a:endParaRPr sz="1760">
              <a:solidFill>
                <a:schemeClr val="dk1"/>
              </a:solidFill>
            </a:endParaRPr>
          </a:p>
          <a:p>
            <a:pPr indent="-34036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Char char="-"/>
            </a:pPr>
            <a:r>
              <a:rPr lang="ko" sz="1760">
                <a:solidFill>
                  <a:schemeClr val="dk1"/>
                </a:solidFill>
              </a:rPr>
              <a:t>회원은 상품을 좋아요를 누를수 있다</a:t>
            </a:r>
            <a:endParaRPr sz="1760">
              <a:solidFill>
                <a:schemeClr val="dk1"/>
              </a:solidFill>
            </a:endParaRPr>
          </a:p>
          <a:p>
            <a:pPr indent="-34036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Char char="-"/>
            </a:pPr>
            <a:r>
              <a:rPr lang="ko" sz="1760">
                <a:solidFill>
                  <a:schemeClr val="dk1"/>
                </a:solidFill>
              </a:rPr>
              <a:t>관리자는 관리자 페이지를 통해 게시물 편집등을 이용하여 사이트를 관리하며 고객들의 문의를 처리한다.</a:t>
            </a:r>
            <a:endParaRPr sz="10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50" y="964875"/>
            <a:ext cx="4853774" cy="23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00" y="2878275"/>
            <a:ext cx="4821324" cy="21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8113734" cy="40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8364104" cy="403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8338780" cy="40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8608056" cy="4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레이아웃(MEMBER)</a:t>
            </a:r>
            <a:endParaRPr sz="2580"/>
          </a:p>
        </p:txBody>
      </p:sp>
      <p:pic>
        <p:nvPicPr>
          <p:cNvPr id="335" name="Google Shape;3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075"/>
            <a:ext cx="8608056" cy="4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ctrTitle"/>
          </p:nvPr>
        </p:nvSpPr>
        <p:spPr>
          <a:xfrm>
            <a:off x="162850" y="99575"/>
            <a:ext cx="40488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화면 레이아웃(Product)</a:t>
            </a:r>
            <a:endParaRPr sz="2580"/>
          </a:p>
        </p:txBody>
      </p:sp>
      <p:pic>
        <p:nvPicPr>
          <p:cNvPr id="341" name="Google Shape;3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00" y="956075"/>
            <a:ext cx="8147031" cy="4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48013"/>
            <a:ext cx="8839203" cy="444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25" y="546300"/>
            <a:ext cx="8839199" cy="4384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5" y="412006"/>
            <a:ext cx="9143999" cy="461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162850" y="99575"/>
            <a:ext cx="85206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 정의 - 회원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272400" y="1353475"/>
            <a:ext cx="8520600" cy="3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회원은 아이디, 비밀번호, 닉네임, 생년월일, 번호, 이메일, 성별, 주소, 가입일자, 매너점수, 프로필 이미지로 구성한다.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회원은 비밀번호, 닉네임, 번호, 이메일, 주소, 이미지를 변경가능하다.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회원은 아이디 또는 비밀번호 분실 시 아이디 찾기/비밀번호 찾기를 통해 이를 아이디를 확인하고, 비밀번호를 수정할 수 있다.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75" y="416328"/>
            <a:ext cx="9144001" cy="453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00" y="617282"/>
            <a:ext cx="9144001" cy="459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9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25" y="205250"/>
            <a:ext cx="8839204" cy="3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453"/>
            <a:ext cx="9144002" cy="4466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7744"/>
            <a:ext cx="9144002" cy="434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1932"/>
            <a:ext cx="9144000" cy="447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type="ctrTitle"/>
          </p:nvPr>
        </p:nvSpPr>
        <p:spPr>
          <a:xfrm>
            <a:off x="162850" y="99575"/>
            <a:ext cx="6113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클래스</a:t>
            </a:r>
            <a:r>
              <a:rPr lang="ko" sz="3680"/>
              <a:t> </a:t>
            </a:r>
            <a:r>
              <a:rPr lang="ko" sz="2580"/>
              <a:t>다이어그램(member,product)</a:t>
            </a:r>
            <a:endParaRPr sz="2580"/>
          </a:p>
        </p:txBody>
      </p:sp>
      <p:pic>
        <p:nvPicPr>
          <p:cNvPr id="409" name="Google Shape;4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75" y="841250"/>
            <a:ext cx="7450838" cy="40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type="ctrTitle"/>
          </p:nvPr>
        </p:nvSpPr>
        <p:spPr>
          <a:xfrm>
            <a:off x="162850" y="99575"/>
            <a:ext cx="6113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클래스</a:t>
            </a:r>
            <a:r>
              <a:rPr lang="ko" sz="3680"/>
              <a:t> </a:t>
            </a:r>
            <a:r>
              <a:rPr lang="ko" sz="2580"/>
              <a:t>다이어그램(chat,notice)</a:t>
            </a:r>
            <a:endParaRPr sz="2580"/>
          </a:p>
        </p:txBody>
      </p:sp>
      <p:pic>
        <p:nvPicPr>
          <p:cNvPr id="415" name="Google Shape;4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200" y="864200"/>
            <a:ext cx="4327565" cy="4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ctrTitle"/>
          </p:nvPr>
        </p:nvSpPr>
        <p:spPr>
          <a:xfrm>
            <a:off x="162850" y="99575"/>
            <a:ext cx="6113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ERD</a:t>
            </a:r>
            <a:endParaRPr sz="2580"/>
          </a:p>
        </p:txBody>
      </p:sp>
      <p:pic>
        <p:nvPicPr>
          <p:cNvPr id="421" name="Google Shape;4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50" y="712275"/>
            <a:ext cx="8355373" cy="43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162850" y="99575"/>
            <a:ext cx="85206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 정의 - 주소</a:t>
            </a:r>
            <a:endParaRPr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272400" y="1353475"/>
            <a:ext cx="8520600" cy="3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주소는 고유번호,회원아이디(FK),주소1,주소2로 구성된다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주소API를 이용하여 저장된다.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회원은 저장된 주소를 선택하여 원하는 지역의 상품을 볼 수 있고 선택한 지역 한정으로 구매 및 판매가 가능하다.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주소는 2개 등록이 가능하며 수정 가능하다.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/>
          <p:nvPr>
            <p:ph type="ctrTitle"/>
          </p:nvPr>
        </p:nvSpPr>
        <p:spPr>
          <a:xfrm>
            <a:off x="262350" y="183800"/>
            <a:ext cx="6113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테이블 목록</a:t>
            </a:r>
            <a:endParaRPr sz="2580"/>
          </a:p>
        </p:txBody>
      </p:sp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850" y="1331150"/>
            <a:ext cx="62579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3"/>
          <p:cNvSpPr txBox="1"/>
          <p:nvPr>
            <p:ph type="ctrTitle"/>
          </p:nvPr>
        </p:nvSpPr>
        <p:spPr>
          <a:xfrm>
            <a:off x="162850" y="99575"/>
            <a:ext cx="6113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280"/>
              <a:t>테이블 정의서1</a:t>
            </a:r>
            <a:endParaRPr sz="1480"/>
          </a:p>
        </p:txBody>
      </p:sp>
      <p:pic>
        <p:nvPicPr>
          <p:cNvPr id="433" name="Google Shape;4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650" y="554238"/>
            <a:ext cx="6296987" cy="4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type="ctrTitle"/>
          </p:nvPr>
        </p:nvSpPr>
        <p:spPr>
          <a:xfrm>
            <a:off x="162850" y="99575"/>
            <a:ext cx="6113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280"/>
              <a:t>테이블 정의서2</a:t>
            </a:r>
            <a:endParaRPr sz="1480"/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175" y="727150"/>
            <a:ext cx="5920895" cy="4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5" y="986700"/>
            <a:ext cx="8505825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5"/>
          <p:cNvSpPr txBox="1"/>
          <p:nvPr>
            <p:ph type="ctrTitle"/>
          </p:nvPr>
        </p:nvSpPr>
        <p:spPr>
          <a:xfrm>
            <a:off x="262350" y="183800"/>
            <a:ext cx="61134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680"/>
              <a:t>Trigger &amp; Seq</a:t>
            </a:r>
            <a:endParaRPr sz="258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75" y="129450"/>
            <a:ext cx="6904626" cy="306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75" y="3195250"/>
            <a:ext cx="6904627" cy="184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162850" y="99575"/>
            <a:ext cx="85206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 정의 - 상품</a:t>
            </a:r>
            <a:endParaRPr/>
          </a:p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162850" y="1300925"/>
            <a:ext cx="8520600" cy="3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상품은 등록번호,상품이름,판매자 아이디, 구매자아이디, 카테고리, 가격, 글제목, 상세내용, 지역, 물품의 상태(판매중,판매 완료), 물품의 이미지, 조회수, 생성 일시로 구성된다.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구매자 아이디가 DB에 들어가면 판매완료된 상품이 된다.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카테고리 테이블은  고유번호와, 카테고리명으로 구성된다.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이미지 테이블을 따로 구성해서, 상품의 여러 사진의 DB를 저장할 수 있다.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상품은 카테고리를 선택과  입력을 통해 검색할 수 있으며 결과값은 최신순으로 정렬을 우선시 한다.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카테고리는 디지털기기, 가구/인테리어, 유아동, 여성의류, 여성잡화, 남성패션/잡화, 생활가전, 생활/주방, 가공식품, 스포츠/레저, 취미/게임/음반, 뷰티/미용, 식물, 반려동물용품, 티켓/교환권,</a:t>
            </a:r>
            <a:r>
              <a:rPr lang="ko" sz="1100"/>
              <a:t> 도서</a:t>
            </a:r>
            <a:r>
              <a:rPr lang="ko" sz="1100"/>
              <a:t>, 기타 중고물품으로 구성한다.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새로고침 버튼을 통해 상품 목록을 갱신 한다.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관리자 계정으로 접속 시 삭제가 가능하다.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ctrTitle"/>
          </p:nvPr>
        </p:nvSpPr>
        <p:spPr>
          <a:xfrm>
            <a:off x="162850" y="99575"/>
            <a:ext cx="85206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 정의 - 관심목록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162850" y="1300925"/>
            <a:ext cx="8520600" cy="3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관심목록은  고유번호(PK), 사용자ID ,물품ID ,물품의 카테고리 ,관심목록상태 유효여부,생성일시로 구성된다.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관심목록 추가를 하기위해 액션을 실행할 시  테이블에 데이터를 삽입한다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관심목록을 해제 하는 액션을 실행할 시 테이블에서 데이터를 삭제한다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관심목록 보기를 누르면 자신만이 추가해둔 관심목록 리스트를 불러올 수 있다.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ctrTitle"/>
          </p:nvPr>
        </p:nvSpPr>
        <p:spPr>
          <a:xfrm>
            <a:off x="162850" y="99575"/>
            <a:ext cx="85206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 정의 - 공지사항</a:t>
            </a:r>
            <a:endParaRPr/>
          </a:p>
        </p:txBody>
      </p:sp>
      <p:sp>
        <p:nvSpPr>
          <p:cNvPr id="99" name="Google Shape;99;p20"/>
          <p:cNvSpPr txBox="1"/>
          <p:nvPr>
            <p:ph idx="1" type="subTitle"/>
          </p:nvPr>
        </p:nvSpPr>
        <p:spPr>
          <a:xfrm>
            <a:off x="250475" y="1259325"/>
            <a:ext cx="8520600" cy="3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공지사항은 제목,내용,등록일시,수정일시로 구성된다.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고객은 목록과 상세보기만 가능하다.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관리자 계정으로 접속 시 등록,수정,삭제가 추가로 가능하다.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ctrTitle"/>
          </p:nvPr>
        </p:nvSpPr>
        <p:spPr>
          <a:xfrm>
            <a:off x="162850" y="99575"/>
            <a:ext cx="85206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 정의 - 채팅</a:t>
            </a:r>
            <a:endParaRPr/>
          </a:p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311700" y="1154975"/>
            <a:ext cx="8520600" cy="3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채팅 테이블의 구성은 우선 PK는 사용자1 사용자2 상품ID 3개의 복합키로 구성이 된다. 그리고 텍스트를 입력할 수 있다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채팅방의 화면구성은 상품정보(상품이름,가격,상품이미지)와 입력칸 채팅 목록으로 구성된다.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회원은 다른 회원과의 채팅방을 생성할수있고 참여하고 있는 채팅방의 목록을 조회 할수 있다,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채팅은 자신의 채팅은 오른쪽으로 정렬하고 상대방의 채팅은 왼쪽으로 정렬한다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채팅은 실시간으로 구현되며 기존 채팅 내역들을 저장하고 나간뒤 재접속을 하면 채팅 내역을 불러올 수 있다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판매내역 상태를 변경하게 되면 최종 구매자가 결정되고 판매상태를 판매완료로 변경을 할 수 있다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